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Halant SemiBold"/>
      <p:regular r:id="rId10"/>
      <p:bold r:id="rId11"/>
    </p:embeddedFont>
    <p:embeddedFont>
      <p:font typeface="Inter SemiBold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2DA01DC-16E2-485D-BD70-70580330583C}">
  <a:tblStyle styleId="{B2DA01DC-16E2-485D-BD70-70580330583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619E67A-97B2-4808-85EC-F149B3C0573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-regular.fntdata"/><Relationship Id="rId11" Type="http://schemas.openxmlformats.org/officeDocument/2006/relationships/font" Target="fonts/HalantSemiBold-bold.fntdata"/><Relationship Id="rId22" Type="http://schemas.openxmlformats.org/officeDocument/2006/relationships/font" Target="fonts/PlusJakartaSans-italic.fntdata"/><Relationship Id="rId10" Type="http://schemas.openxmlformats.org/officeDocument/2006/relationships/font" Target="fonts/HalantSemiBold-regular.fntdata"/><Relationship Id="rId21" Type="http://schemas.openxmlformats.org/officeDocument/2006/relationships/font" Target="fonts/PlusJakartaSans-bold.fntdata"/><Relationship Id="rId13" Type="http://schemas.openxmlformats.org/officeDocument/2006/relationships/font" Target="fonts/InterSemiBold-bold.fntdata"/><Relationship Id="rId12" Type="http://schemas.openxmlformats.org/officeDocument/2006/relationships/font" Target="fonts/InterSemiBold-regular.fntdata"/><Relationship Id="rId23" Type="http://schemas.openxmlformats.org/officeDocument/2006/relationships/font" Target="fonts/PlusJakarta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SemiBold-boldItalic.fntdata"/><Relationship Id="rId14" Type="http://schemas.openxmlformats.org/officeDocument/2006/relationships/font" Target="fonts/InterSemiBold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812abe5fe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6812abe5fe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6812abe5fe_0_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36812abe5fe_0_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6812abe5f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6812abe5f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{B2DA01DC-16E2-485D-BD70-70580330583C}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62655" y="219061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" name="Google Shape;68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{B2DA01DC-16E2-485D-BD70-70580330583C}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upper class landowners who worked as middlemen between the peasants and the central government within the Mughal empire; collected taxes and managed agricultural production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“Throughout the territories under their control, the Moguls collected taxes from the peasants through the zamindars who were allowed a certain commission for discharging this duty.”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Kaushik Roy,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From the Mamluks to the Mansabdars: A Social History of Military Service in South Asia, c. 1500 to c. 1650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Amsterdam University Press, 2013.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9" name="Google Shape;69;p15"/>
          <p:cNvSpPr txBox="1"/>
          <p:nvPr/>
        </p:nvSpPr>
        <p:spPr>
          <a:xfrm>
            <a:off x="2962655" y="219061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Zamindars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{5619E67A-97B2-4808-85EC-F149B3C05734}</a:tableStyleId>
              </a:tblPr>
              <a:tblGrid>
                <a:gridCol w="2180350"/>
              </a:tblGrid>
              <a:tr h="6744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87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makes an empire successful or strong</a:t>
                      </a:r>
                      <a:endParaRPr sz="16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99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76" name="Google Shape;76;p16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{5619E67A-97B2-4808-85EC-F149B3C05734}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7" name="Google Shape;77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